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1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B9D1D-7166-4C45-A81F-6C1BF1F4108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EFEF-CE80-4D5E-B497-30E47A9B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7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B9D1D-7166-4C45-A81F-6C1BF1F4108D}" type="datetimeFigureOut">
              <a:rPr lang="ko-KR" altLang="en-US" smtClean="0"/>
              <a:t>2018-06-05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7EFEF-CE80-4D5E-B497-30E47A9B4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19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2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1FEC431-0763-4FED-8AD4-CB533575DD01}"/>
              </a:ext>
            </a:extLst>
          </p:cNvPr>
          <p:cNvCxnSpPr/>
          <p:nvPr/>
        </p:nvCxnSpPr>
        <p:spPr>
          <a:xfrm>
            <a:off x="-351692" y="2628900"/>
            <a:ext cx="589084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3FEA83-FC9C-420B-8437-F4E98A5FDD20}"/>
              </a:ext>
            </a:extLst>
          </p:cNvPr>
          <p:cNvSpPr txBox="1"/>
          <p:nvPr/>
        </p:nvSpPr>
        <p:spPr>
          <a:xfrm>
            <a:off x="-1600200" y="1696915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큰 삼각형이 </a:t>
            </a:r>
            <a:endParaRPr lang="en-US" altLang="ko-KR" dirty="0"/>
          </a:p>
          <a:p>
            <a:r>
              <a:rPr lang="ko-KR" altLang="en-US" dirty="0"/>
              <a:t>그려져 버림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7A4CBC3-6A43-48D4-A5E7-3D38AE2C176F}"/>
              </a:ext>
            </a:extLst>
          </p:cNvPr>
          <p:cNvCxnSpPr>
            <a:cxnSpLocks/>
          </p:cNvCxnSpPr>
          <p:nvPr/>
        </p:nvCxnSpPr>
        <p:spPr>
          <a:xfrm flipV="1">
            <a:off x="-1714501" y="6093069"/>
            <a:ext cx="14683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1854E5-6A1F-41E2-966F-C13A1D733273}"/>
              </a:ext>
            </a:extLst>
          </p:cNvPr>
          <p:cNvCxnSpPr/>
          <p:nvPr/>
        </p:nvCxnSpPr>
        <p:spPr>
          <a:xfrm flipH="1">
            <a:off x="-1723293" y="5420553"/>
            <a:ext cx="14683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80E43A-E3CC-4E2E-80A0-8249A75448A5}"/>
              </a:ext>
            </a:extLst>
          </p:cNvPr>
          <p:cNvCxnSpPr/>
          <p:nvPr/>
        </p:nvCxnSpPr>
        <p:spPr>
          <a:xfrm>
            <a:off x="-1705708" y="4826976"/>
            <a:ext cx="1450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C281C76-DFFF-41F6-B3B8-910FD9CC6B37}"/>
              </a:ext>
            </a:extLst>
          </p:cNvPr>
          <p:cNvCxnSpPr/>
          <p:nvPr/>
        </p:nvCxnSpPr>
        <p:spPr>
          <a:xfrm flipH="1">
            <a:off x="8765931" y="4062046"/>
            <a:ext cx="729761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B7FECB-AC3C-41B8-BE47-1E4DEA305977}"/>
              </a:ext>
            </a:extLst>
          </p:cNvPr>
          <p:cNvSpPr txBox="1"/>
          <p:nvPr/>
        </p:nvSpPr>
        <p:spPr>
          <a:xfrm>
            <a:off x="9442938" y="3732238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번째 줄 </a:t>
            </a:r>
            <a:r>
              <a:rPr lang="ko-KR" altLang="en-US" dirty="0" err="1"/>
              <a:t>와인딩</a:t>
            </a:r>
            <a:r>
              <a:rPr lang="ko-KR" altLang="en-US" dirty="0"/>
              <a:t> 오더가 어긋남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5CEA649-47E6-4441-8A54-C340B84E79E0}"/>
              </a:ext>
            </a:extLst>
          </p:cNvPr>
          <p:cNvCxnSpPr/>
          <p:nvPr/>
        </p:nvCxnSpPr>
        <p:spPr>
          <a:xfrm flipH="1">
            <a:off x="8625254" y="6638192"/>
            <a:ext cx="870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4A3F696-27AA-4B74-90EA-F9BBD32FFD08}"/>
              </a:ext>
            </a:extLst>
          </p:cNvPr>
          <p:cNvSpPr txBox="1"/>
          <p:nvPr/>
        </p:nvSpPr>
        <p:spPr>
          <a:xfrm>
            <a:off x="9601200" y="6224954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와인딩</a:t>
            </a:r>
            <a:r>
              <a:rPr lang="ko-KR" altLang="en-US" dirty="0"/>
              <a:t> 오더를 맞춰주자</a:t>
            </a:r>
          </a:p>
        </p:txBody>
      </p:sp>
    </p:spTree>
    <p:extLst>
      <p:ext uri="{BB962C8B-B14F-4D97-AF65-F5344CB8AC3E}">
        <p14:creationId xmlns:p14="http://schemas.microsoft.com/office/powerpoint/2010/main" val="351521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F88FE-9132-40CE-84B5-FC10C69BA4BA}"/>
              </a:ext>
            </a:extLst>
          </p:cNvPr>
          <p:cNvCxnSpPr/>
          <p:nvPr/>
        </p:nvCxnSpPr>
        <p:spPr>
          <a:xfrm>
            <a:off x="7658100" y="2136531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47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0622BF4-5F2F-4A66-897F-1F85885B5F35}"/>
              </a:ext>
            </a:extLst>
          </p:cNvPr>
          <p:cNvCxnSpPr/>
          <p:nvPr/>
        </p:nvCxnSpPr>
        <p:spPr>
          <a:xfrm>
            <a:off x="7965831" y="5152292"/>
            <a:ext cx="1248507" cy="27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87A21A-5F3A-467A-B315-6F4C12131618}"/>
              </a:ext>
            </a:extLst>
          </p:cNvPr>
          <p:cNvSpPr txBox="1"/>
          <p:nvPr/>
        </p:nvSpPr>
        <p:spPr>
          <a:xfrm>
            <a:off x="9302262" y="4897315"/>
            <a:ext cx="1151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한줄당</a:t>
            </a:r>
            <a:r>
              <a:rPr lang="ko-KR" altLang="en-US" dirty="0"/>
              <a:t> 인덱스 하나 더 증가 </a:t>
            </a:r>
            <a:r>
              <a:rPr lang="en-US" altLang="ko-KR" dirty="0"/>
              <a:t>(</a:t>
            </a:r>
            <a:r>
              <a:rPr lang="ko-KR" altLang="en-US" dirty="0"/>
              <a:t>점 </a:t>
            </a:r>
            <a:r>
              <a:rPr lang="en-US" altLang="ko-KR" dirty="0"/>
              <a:t>2</a:t>
            </a:r>
            <a:r>
              <a:rPr lang="ko-KR" altLang="en-US" dirty="0"/>
              <a:t>개 추가</a:t>
            </a:r>
            <a:r>
              <a:rPr lang="en-US" altLang="ko-KR" dirty="0"/>
              <a:t>:?_</a:t>
            </a:r>
            <a:endParaRPr lang="ko-KR" altLang="en-US" dirty="0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9B3E5423-EEAD-4911-8554-EADEDD05D80E}"/>
              </a:ext>
            </a:extLst>
          </p:cNvPr>
          <p:cNvSpPr/>
          <p:nvPr/>
        </p:nvSpPr>
        <p:spPr>
          <a:xfrm>
            <a:off x="641840" y="2941026"/>
            <a:ext cx="237392" cy="23739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C3E8F-6C7F-4CC2-B3E0-2A199BE2EB52}"/>
              </a:ext>
            </a:extLst>
          </p:cNvPr>
          <p:cNvSpPr txBox="1"/>
          <p:nvPr/>
        </p:nvSpPr>
        <p:spPr>
          <a:xfrm>
            <a:off x="879232" y="2901461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와인딩오더를</a:t>
            </a:r>
            <a:r>
              <a:rPr lang="ko-KR" altLang="en-US" dirty="0"/>
              <a:t> 위한 보정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55B9F-6223-43B3-A26B-F5BFDD5151A0}"/>
              </a:ext>
            </a:extLst>
          </p:cNvPr>
          <p:cNvSpPr txBox="1"/>
          <p:nvPr/>
        </p:nvSpPr>
        <p:spPr>
          <a:xfrm>
            <a:off x="6840416" y="3105834"/>
            <a:ext cx="207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줄이 바꿀 때 마다 인덱스 증가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2BA458-A91C-49A4-A85C-D3EC1153C2A8}"/>
              </a:ext>
            </a:extLst>
          </p:cNvPr>
          <p:cNvCxnSpPr/>
          <p:nvPr/>
        </p:nvCxnSpPr>
        <p:spPr>
          <a:xfrm>
            <a:off x="2919046" y="2963008"/>
            <a:ext cx="413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94E75B-BFD7-43F2-B388-659D0E0CA481}"/>
              </a:ext>
            </a:extLst>
          </p:cNvPr>
          <p:cNvCxnSpPr/>
          <p:nvPr/>
        </p:nvCxnSpPr>
        <p:spPr>
          <a:xfrm>
            <a:off x="3217985" y="4879730"/>
            <a:ext cx="369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383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C5253E-181D-4FA6-83A6-828877048CA3}"/>
              </a:ext>
            </a:extLst>
          </p:cNvPr>
          <p:cNvCxnSpPr/>
          <p:nvPr/>
        </p:nvCxnSpPr>
        <p:spPr>
          <a:xfrm flipH="1">
            <a:off x="9012115" y="3666392"/>
            <a:ext cx="773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06274C-C576-4928-AF97-DACB822069B7}"/>
              </a:ext>
            </a:extLst>
          </p:cNvPr>
          <p:cNvSpPr txBox="1"/>
          <p:nvPr/>
        </p:nvSpPr>
        <p:spPr>
          <a:xfrm>
            <a:off x="9812215" y="3066227"/>
            <a:ext cx="931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구분이 가도록 색상을 다르게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891F0A7-5640-4CC0-B95D-2B25E49B3DA0}"/>
              </a:ext>
            </a:extLst>
          </p:cNvPr>
          <p:cNvCxnSpPr>
            <a:cxnSpLocks/>
          </p:cNvCxnSpPr>
          <p:nvPr/>
        </p:nvCxnSpPr>
        <p:spPr>
          <a:xfrm>
            <a:off x="79131" y="1028838"/>
            <a:ext cx="430823" cy="114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F5DAED-2F51-40C0-839C-4F7F53D2B59B}"/>
              </a:ext>
            </a:extLst>
          </p:cNvPr>
          <p:cNvSpPr txBox="1"/>
          <p:nvPr/>
        </p:nvSpPr>
        <p:spPr>
          <a:xfrm>
            <a:off x="-791308" y="105508"/>
            <a:ext cx="99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높이를 반환하는 함수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F1DBCB-9883-4DF0-9B2E-0E62DA7FA3A5}"/>
              </a:ext>
            </a:extLst>
          </p:cNvPr>
          <p:cNvCxnSpPr/>
          <p:nvPr/>
        </p:nvCxnSpPr>
        <p:spPr>
          <a:xfrm>
            <a:off x="-360485" y="2497015"/>
            <a:ext cx="56270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8263DD-9823-43F9-B394-89B048CA9C31}"/>
              </a:ext>
            </a:extLst>
          </p:cNvPr>
          <p:cNvSpPr txBox="1"/>
          <p:nvPr/>
        </p:nvSpPr>
        <p:spPr>
          <a:xfrm>
            <a:off x="-1547446" y="1960685"/>
            <a:ext cx="1354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빛에 따른 색의 변화를 표현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564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676A20-D44B-43E1-AC04-C7F5BBBA1874}"/>
              </a:ext>
            </a:extLst>
          </p:cNvPr>
          <p:cNvCxnSpPr/>
          <p:nvPr/>
        </p:nvCxnSpPr>
        <p:spPr>
          <a:xfrm>
            <a:off x="5574323" y="1450731"/>
            <a:ext cx="5978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88D9F6-CAD2-47A6-AA4B-6C0D55E2BF93}"/>
              </a:ext>
            </a:extLst>
          </p:cNvPr>
          <p:cNvSpPr txBox="1"/>
          <p:nvPr/>
        </p:nvSpPr>
        <p:spPr>
          <a:xfrm>
            <a:off x="6620608" y="1107831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선형 보간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730237-612E-40F1-9E9F-FC835A612117}"/>
              </a:ext>
            </a:extLst>
          </p:cNvPr>
          <p:cNvCxnSpPr/>
          <p:nvPr/>
        </p:nvCxnSpPr>
        <p:spPr>
          <a:xfrm>
            <a:off x="-1327638" y="3666392"/>
            <a:ext cx="474784" cy="43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60B9CC6-9792-4B37-B232-BD56D2C58B55}"/>
              </a:ext>
            </a:extLst>
          </p:cNvPr>
          <p:cNvCxnSpPr/>
          <p:nvPr/>
        </p:nvCxnSpPr>
        <p:spPr>
          <a:xfrm flipV="1">
            <a:off x="-852854" y="3525715"/>
            <a:ext cx="589085" cy="57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9650B33-7CEB-4CD8-977C-724DDC6BB953}"/>
              </a:ext>
            </a:extLst>
          </p:cNvPr>
          <p:cNvCxnSpPr/>
          <p:nvPr/>
        </p:nvCxnSpPr>
        <p:spPr>
          <a:xfrm flipV="1">
            <a:off x="-1327638" y="4378569"/>
            <a:ext cx="474784" cy="720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ED62C1-3EAA-40C9-8A9E-AA99BDFED8F1}"/>
              </a:ext>
            </a:extLst>
          </p:cNvPr>
          <p:cNvCxnSpPr/>
          <p:nvPr/>
        </p:nvCxnSpPr>
        <p:spPr>
          <a:xfrm>
            <a:off x="-852854" y="4378569"/>
            <a:ext cx="659423" cy="817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55DE465-9D93-437D-ABE0-31B7FC702812}"/>
              </a:ext>
            </a:extLst>
          </p:cNvPr>
          <p:cNvSpPr txBox="1"/>
          <p:nvPr/>
        </p:nvSpPr>
        <p:spPr>
          <a:xfrm>
            <a:off x="3622430" y="2505670"/>
            <a:ext cx="1318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기울기에서의 </a:t>
            </a:r>
            <a:r>
              <a:rPr lang="ko-KR" altLang="en-US" dirty="0" err="1"/>
              <a:t>비교값으로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393511-AE81-4E8F-BD5D-51FB16281A66}"/>
              </a:ext>
            </a:extLst>
          </p:cNvPr>
          <p:cNvCxnSpPr/>
          <p:nvPr/>
        </p:nvCxnSpPr>
        <p:spPr>
          <a:xfrm flipH="1">
            <a:off x="9012115" y="4167554"/>
            <a:ext cx="659423" cy="152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5FBFAF-D634-4787-9C36-BD3EDFC77C28}"/>
              </a:ext>
            </a:extLst>
          </p:cNvPr>
          <p:cNvSpPr txBox="1"/>
          <p:nvPr/>
        </p:nvSpPr>
        <p:spPr>
          <a:xfrm>
            <a:off x="9838592" y="4633546"/>
            <a:ext cx="50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번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C7E24C-FAAF-4A04-95EE-0B9BF046AB50}"/>
              </a:ext>
            </a:extLst>
          </p:cNvPr>
          <p:cNvCxnSpPr/>
          <p:nvPr/>
        </p:nvCxnSpPr>
        <p:spPr>
          <a:xfrm>
            <a:off x="7957038" y="6075485"/>
            <a:ext cx="2268416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3116F7-5181-490F-AB7B-4362B15B7979}"/>
              </a:ext>
            </a:extLst>
          </p:cNvPr>
          <p:cNvSpPr txBox="1"/>
          <p:nvPr/>
        </p:nvSpPr>
        <p:spPr>
          <a:xfrm>
            <a:off x="9530862" y="5785338"/>
            <a:ext cx="11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624DD-53C2-4278-821C-D88A8E5E05E3}"/>
              </a:ext>
            </a:extLst>
          </p:cNvPr>
          <p:cNvSpPr txBox="1"/>
          <p:nvPr/>
        </p:nvSpPr>
        <p:spPr>
          <a:xfrm>
            <a:off x="9223131" y="1169377"/>
            <a:ext cx="1433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확장되는 평면이라고 생각하고 계산 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81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0D70998-1F44-459D-8841-66D9DA48DFF3}"/>
              </a:ext>
            </a:extLst>
          </p:cNvPr>
          <p:cNvCxnSpPr/>
          <p:nvPr/>
        </p:nvCxnSpPr>
        <p:spPr>
          <a:xfrm flipH="1">
            <a:off x="7200900" y="2936631"/>
            <a:ext cx="1943100" cy="49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FA8373-829D-48A0-81B3-E29631E68FD6}"/>
              </a:ext>
            </a:extLst>
          </p:cNvPr>
          <p:cNvSpPr txBox="1"/>
          <p:nvPr/>
        </p:nvSpPr>
        <p:spPr>
          <a:xfrm>
            <a:off x="9381392" y="2514600"/>
            <a:ext cx="15826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이거를 고려해서 </a:t>
            </a:r>
            <a:r>
              <a:rPr lang="ko-KR" altLang="en-US" dirty="0" err="1"/>
              <a:t>계산해야할걸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점을 근사하여 </a:t>
            </a:r>
            <a:r>
              <a:rPr lang="ko-KR" altLang="en-US" dirty="0" err="1"/>
              <a:t>구해야내어야함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12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66633-04D0-4164-A0AF-455973FD1632}"/>
              </a:ext>
            </a:extLst>
          </p:cNvPr>
          <p:cNvSpPr txBox="1"/>
          <p:nvPr/>
        </p:nvSpPr>
        <p:spPr>
          <a:xfrm>
            <a:off x="-1441939" y="1063869"/>
            <a:ext cx="1644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위치에 따라서 대각 방향이 바뀜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A55205B-926D-41EB-83FB-BC9B9A388CC4}"/>
              </a:ext>
            </a:extLst>
          </p:cNvPr>
          <p:cNvCxnSpPr/>
          <p:nvPr/>
        </p:nvCxnSpPr>
        <p:spPr>
          <a:xfrm flipV="1">
            <a:off x="-1389185" y="2831123"/>
            <a:ext cx="1688123" cy="96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4B5F8B-F037-4628-99B1-231B49BB3516}"/>
              </a:ext>
            </a:extLst>
          </p:cNvPr>
          <p:cNvCxnSpPr/>
          <p:nvPr/>
        </p:nvCxnSpPr>
        <p:spPr>
          <a:xfrm>
            <a:off x="-1301262" y="3253154"/>
            <a:ext cx="0" cy="1503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125A0D-8876-4328-88FF-61D27EF0DA50}"/>
              </a:ext>
            </a:extLst>
          </p:cNvPr>
          <p:cNvSpPr txBox="1"/>
          <p:nvPr/>
        </p:nvSpPr>
        <p:spPr>
          <a:xfrm>
            <a:off x="-1041890" y="3606997"/>
            <a:ext cx="99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보간을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FAD619A-4A71-42FB-9925-B362AD95BFF5}"/>
              </a:ext>
            </a:extLst>
          </p:cNvPr>
          <p:cNvCxnSpPr/>
          <p:nvPr/>
        </p:nvCxnSpPr>
        <p:spPr>
          <a:xfrm>
            <a:off x="2488223" y="2523392"/>
            <a:ext cx="791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EDA762-231D-488B-9AE3-79CC757C68C2}"/>
              </a:ext>
            </a:extLst>
          </p:cNvPr>
          <p:cNvSpPr txBox="1"/>
          <p:nvPr/>
        </p:nvSpPr>
        <p:spPr>
          <a:xfrm>
            <a:off x="2400300" y="2510148"/>
            <a:ext cx="9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증감량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15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F7804B-8E84-4149-A66C-0B6DBE608225}"/>
              </a:ext>
            </a:extLst>
          </p:cNvPr>
          <p:cNvCxnSpPr/>
          <p:nvPr/>
        </p:nvCxnSpPr>
        <p:spPr>
          <a:xfrm>
            <a:off x="4387362" y="1450731"/>
            <a:ext cx="1767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A35742-69EA-43FE-8599-5DA77EC5579E}"/>
              </a:ext>
            </a:extLst>
          </p:cNvPr>
          <p:cNvCxnSpPr/>
          <p:nvPr/>
        </p:nvCxnSpPr>
        <p:spPr>
          <a:xfrm flipV="1">
            <a:off x="5372100" y="896815"/>
            <a:ext cx="571500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83691D-C990-4D53-AA19-CC312EE2F10A}"/>
              </a:ext>
            </a:extLst>
          </p:cNvPr>
          <p:cNvSpPr txBox="1"/>
          <p:nvPr/>
        </p:nvSpPr>
        <p:spPr>
          <a:xfrm>
            <a:off x="6277708" y="659423"/>
            <a:ext cx="176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바뀌는 </a:t>
            </a:r>
            <a:r>
              <a:rPr lang="ko-KR" altLang="en-US" dirty="0" err="1"/>
              <a:t>증감량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18CB608-D781-41F6-971E-8502D91133BE}"/>
              </a:ext>
            </a:extLst>
          </p:cNvPr>
          <p:cNvCxnSpPr/>
          <p:nvPr/>
        </p:nvCxnSpPr>
        <p:spPr>
          <a:xfrm flipV="1">
            <a:off x="8194431" y="703439"/>
            <a:ext cx="404446" cy="281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64E596F-3519-40E7-9275-6548EF495435}"/>
              </a:ext>
            </a:extLst>
          </p:cNvPr>
          <p:cNvCxnSpPr/>
          <p:nvPr/>
        </p:nvCxnSpPr>
        <p:spPr>
          <a:xfrm>
            <a:off x="8774723" y="720969"/>
            <a:ext cx="369277" cy="35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A698C8-E5C1-4EC1-B9DC-5CF0E72B4150}"/>
              </a:ext>
            </a:extLst>
          </p:cNvPr>
          <p:cNvSpPr txBox="1"/>
          <p:nvPr/>
        </p:nvSpPr>
        <p:spPr>
          <a:xfrm>
            <a:off x="1081453" y="3692770"/>
            <a:ext cx="238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선 위에 </a:t>
            </a:r>
            <a:r>
              <a:rPr lang="ko-KR" altLang="en-US" dirty="0" err="1"/>
              <a:t>있는점</a:t>
            </a:r>
            <a:endParaRPr lang="ko-KR" altLang="en-US" dirty="0"/>
          </a:p>
        </p:txBody>
      </p:sp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CD0BDF73-11F3-49D7-B31C-A86AE127F8FE}"/>
              </a:ext>
            </a:extLst>
          </p:cNvPr>
          <p:cNvSpPr/>
          <p:nvPr/>
        </p:nvSpPr>
        <p:spPr>
          <a:xfrm>
            <a:off x="7372351" y="2417884"/>
            <a:ext cx="171450" cy="15826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47B3BFF-AC74-42D7-90CA-A78FF610BA40}"/>
              </a:ext>
            </a:extLst>
          </p:cNvPr>
          <p:cNvCxnSpPr/>
          <p:nvPr/>
        </p:nvCxnSpPr>
        <p:spPr>
          <a:xfrm flipH="1">
            <a:off x="7649308" y="5635869"/>
            <a:ext cx="545123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0EE96E-E44E-4104-B5D8-2ED316F904D6}"/>
              </a:ext>
            </a:extLst>
          </p:cNvPr>
          <p:cNvSpPr txBox="1"/>
          <p:nvPr/>
        </p:nvSpPr>
        <p:spPr>
          <a:xfrm>
            <a:off x="8168053" y="5312703"/>
            <a:ext cx="158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개의 점을 통하여 보간</a:t>
            </a:r>
          </a:p>
        </p:txBody>
      </p:sp>
    </p:spTree>
    <p:extLst>
      <p:ext uri="{BB962C8B-B14F-4D97-AF65-F5344CB8AC3E}">
        <p14:creationId xmlns:p14="http://schemas.microsoft.com/office/powerpoint/2010/main" val="3694568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1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91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0F88C3-A418-4D1E-BB7E-1AA1DE7FE2AE}"/>
              </a:ext>
            </a:extLst>
          </p:cNvPr>
          <p:cNvSpPr txBox="1"/>
          <p:nvPr/>
        </p:nvSpPr>
        <p:spPr>
          <a:xfrm>
            <a:off x="9434146" y="2769577"/>
            <a:ext cx="133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카메라도 관리 할 수 있어야함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56DDD-A192-4612-B849-930AD25E65AC}"/>
              </a:ext>
            </a:extLst>
          </p:cNvPr>
          <p:cNvSpPr txBox="1"/>
          <p:nvPr/>
        </p:nvSpPr>
        <p:spPr>
          <a:xfrm>
            <a:off x="-1714500" y="1644161"/>
            <a:ext cx="1714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이미지를 잘 사용하면 계산이 </a:t>
            </a:r>
            <a:r>
              <a:rPr lang="ko-KR" altLang="en-US" dirty="0" err="1"/>
              <a:t>편해질수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70AB8-77CD-4B1A-B1C2-38F9B5452494}"/>
              </a:ext>
            </a:extLst>
          </p:cNvPr>
          <p:cNvSpPr txBox="1"/>
          <p:nvPr/>
        </p:nvSpPr>
        <p:spPr>
          <a:xfrm>
            <a:off x="-1820008" y="5213839"/>
            <a:ext cx="171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위치를 </a:t>
            </a:r>
            <a:r>
              <a:rPr lang="ko-KR" altLang="en-US" dirty="0" err="1"/>
              <a:t>기준으르로</a:t>
            </a:r>
            <a:r>
              <a:rPr lang="ko-KR" altLang="en-US" dirty="0"/>
              <a:t> </a:t>
            </a:r>
            <a:r>
              <a:rPr lang="ko-KR" altLang="en-US" dirty="0" err="1"/>
              <a:t>위옆을</a:t>
            </a:r>
            <a:r>
              <a:rPr lang="ko-KR" altLang="en-US" dirty="0"/>
              <a:t> 구해서 </a:t>
            </a:r>
            <a:r>
              <a:rPr lang="ko-KR" altLang="en-US" dirty="0" err="1"/>
              <a:t>해버림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F8029-0FC7-4DDD-8BD2-26585F7547C9}"/>
              </a:ext>
            </a:extLst>
          </p:cNvPr>
          <p:cNvSpPr txBox="1"/>
          <p:nvPr/>
        </p:nvSpPr>
        <p:spPr>
          <a:xfrm>
            <a:off x="9064869" y="4870938"/>
            <a:ext cx="155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지형의 </a:t>
            </a:r>
            <a:r>
              <a:rPr lang="ko-KR" altLang="en-US" dirty="0" err="1"/>
              <a:t>법선벡터랑</a:t>
            </a:r>
            <a:r>
              <a:rPr lang="ko-KR" altLang="en-US" dirty="0"/>
              <a:t> 물체를 맞춰주면 제대로 </a:t>
            </a:r>
            <a:r>
              <a:rPr lang="ko-KR" altLang="en-US" dirty="0" err="1"/>
              <a:t>서져</a:t>
            </a:r>
            <a:r>
              <a:rPr lang="ko-KR" altLang="en-US" dirty="0"/>
              <a:t> </a:t>
            </a:r>
            <a:r>
              <a:rPr lang="ko-KR" altLang="en-US" dirty="0" err="1"/>
              <a:t>있어보인다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0AC3717-55EA-4175-83FB-9EE852A001DC}"/>
              </a:ext>
            </a:extLst>
          </p:cNvPr>
          <p:cNvCxnSpPr/>
          <p:nvPr/>
        </p:nvCxnSpPr>
        <p:spPr>
          <a:xfrm>
            <a:off x="8660423" y="677886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D9F217-0E83-463A-A8D0-472162DF6E6D}"/>
              </a:ext>
            </a:extLst>
          </p:cNvPr>
          <p:cNvSpPr txBox="1"/>
          <p:nvPr/>
        </p:nvSpPr>
        <p:spPr>
          <a:xfrm>
            <a:off x="8862646" y="6734908"/>
            <a:ext cx="1274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이미지로 계산해버리자</a:t>
            </a:r>
          </a:p>
        </p:txBody>
      </p:sp>
    </p:spTree>
    <p:extLst>
      <p:ext uri="{BB962C8B-B14F-4D97-AF65-F5344CB8AC3E}">
        <p14:creationId xmlns:p14="http://schemas.microsoft.com/office/powerpoint/2010/main" val="2205575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9CE3C-2D76-4D18-8D13-06300424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C5DBF-5B11-4863-B97B-5F91F2C7AB42}"/>
              </a:ext>
            </a:extLst>
          </p:cNvPr>
          <p:cNvSpPr txBox="1"/>
          <p:nvPr/>
        </p:nvSpPr>
        <p:spPr>
          <a:xfrm>
            <a:off x="422031" y="1863969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지형과 물체의 크기가 맞추지 않으면 비현실적으로 움직이게 될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맵이</a:t>
            </a:r>
            <a:r>
              <a:rPr lang="ko-KR" altLang="en-US" dirty="0"/>
              <a:t> 너무 크거나 물체가 너무 클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너무 굴곡질 경우 </a:t>
            </a:r>
            <a:r>
              <a:rPr lang="ko-KR" altLang="en-US" dirty="0" err="1"/>
              <a:t>완만한게</a:t>
            </a:r>
            <a:r>
              <a:rPr lang="ko-KR" altLang="en-US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4467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50176-72C9-4A6D-BC5B-297AE70FC95B}"/>
              </a:ext>
            </a:extLst>
          </p:cNvPr>
          <p:cNvSpPr txBox="1"/>
          <p:nvPr/>
        </p:nvSpPr>
        <p:spPr>
          <a:xfrm>
            <a:off x="1890346" y="782515"/>
            <a:ext cx="706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지형을 </a:t>
            </a:r>
            <a:r>
              <a:rPr lang="en-US" altLang="ko-KR" dirty="0"/>
              <a:t>–y</a:t>
            </a:r>
            <a:r>
              <a:rPr lang="ko-KR" altLang="en-US" dirty="0"/>
              <a:t>축으로 바라 본다 </a:t>
            </a:r>
            <a:r>
              <a:rPr lang="en-US" altLang="ko-KR" dirty="0"/>
              <a:t>y</a:t>
            </a:r>
            <a:r>
              <a:rPr lang="ko-KR" altLang="en-US" dirty="0"/>
              <a:t>축이 </a:t>
            </a:r>
            <a:r>
              <a:rPr lang="en-US" altLang="ko-KR" dirty="0"/>
              <a:t>0</a:t>
            </a:r>
            <a:r>
              <a:rPr lang="ko-KR" altLang="en-US" dirty="0"/>
              <a:t>인 좌표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56ADD-FB60-4135-ABDA-85EB46B0C7FF}"/>
              </a:ext>
            </a:extLst>
          </p:cNvPr>
          <p:cNvSpPr txBox="1"/>
          <p:nvPr/>
        </p:nvSpPr>
        <p:spPr>
          <a:xfrm>
            <a:off x="167054" y="4536831"/>
            <a:ext cx="1274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X,z</a:t>
            </a:r>
            <a:r>
              <a:rPr lang="en-US" altLang="ko-KR" dirty="0"/>
              <a:t> </a:t>
            </a:r>
            <a:r>
              <a:rPr lang="ko-KR" altLang="en-US" dirty="0"/>
              <a:t>위치 높이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9F6FE5-BD5A-4DDB-90B1-13EB7B4B7569}"/>
              </a:ext>
            </a:extLst>
          </p:cNvPr>
          <p:cNvCxnSpPr/>
          <p:nvPr/>
        </p:nvCxnSpPr>
        <p:spPr>
          <a:xfrm>
            <a:off x="-79131" y="3103685"/>
            <a:ext cx="470435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513D97-4D4A-4467-8E0C-044FFBA313D5}"/>
              </a:ext>
            </a:extLst>
          </p:cNvPr>
          <p:cNvSpPr txBox="1"/>
          <p:nvPr/>
        </p:nvSpPr>
        <p:spPr>
          <a:xfrm>
            <a:off x="-1459523" y="2556192"/>
            <a:ext cx="175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나누는 크기를 얼마나 할가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DFF41D-35C4-476D-8779-17C7877655E6}"/>
              </a:ext>
            </a:extLst>
          </p:cNvPr>
          <p:cNvSpPr txBox="1"/>
          <p:nvPr/>
        </p:nvSpPr>
        <p:spPr>
          <a:xfrm>
            <a:off x="-1916723" y="3624581"/>
            <a:ext cx="183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r>
              <a:rPr lang="ko-KR" altLang="en-US" dirty="0"/>
              <a:t>축의 해상도도 </a:t>
            </a:r>
            <a:r>
              <a:rPr lang="ko-KR" altLang="en-US" dirty="0" err="1"/>
              <a:t>설정할수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8D29F-C401-40DF-B73B-54865C652359}"/>
              </a:ext>
            </a:extLst>
          </p:cNvPr>
          <p:cNvSpPr txBox="1"/>
          <p:nvPr/>
        </p:nvSpPr>
        <p:spPr>
          <a:xfrm>
            <a:off x="8739554" y="1591408"/>
            <a:ext cx="1635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지형이 변하지 않으면 걍 월드로 때려버려도 됨</a:t>
            </a:r>
          </a:p>
        </p:txBody>
      </p:sp>
    </p:spTree>
    <p:extLst>
      <p:ext uri="{BB962C8B-B14F-4D97-AF65-F5344CB8AC3E}">
        <p14:creationId xmlns:p14="http://schemas.microsoft.com/office/powerpoint/2010/main" val="268773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8D1F0F-0EBB-43DD-8F4C-F7F4562CB886}"/>
              </a:ext>
            </a:extLst>
          </p:cNvPr>
          <p:cNvSpPr txBox="1"/>
          <p:nvPr/>
        </p:nvSpPr>
        <p:spPr>
          <a:xfrm>
            <a:off x="4066442" y="2110154"/>
            <a:ext cx="101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반대로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3FA70-CC8F-42D1-8DD3-4E25860832CD}"/>
              </a:ext>
            </a:extLst>
          </p:cNvPr>
          <p:cNvSpPr txBox="1"/>
          <p:nvPr/>
        </p:nvSpPr>
        <p:spPr>
          <a:xfrm>
            <a:off x="-1556238" y="1160585"/>
            <a:ext cx="226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 = I(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66284-FD85-45A5-946D-D9EDAFF0F71E}"/>
              </a:ext>
            </a:extLst>
          </p:cNvPr>
          <p:cNvSpPr txBox="1"/>
          <p:nvPr/>
        </p:nvSpPr>
        <p:spPr>
          <a:xfrm>
            <a:off x="246185" y="2110154"/>
            <a:ext cx="153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Height map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0217C-0D9F-4B9C-97F0-C059B354B264}"/>
              </a:ext>
            </a:extLst>
          </p:cNvPr>
          <p:cNvSpPr txBox="1"/>
          <p:nvPr/>
        </p:nvSpPr>
        <p:spPr>
          <a:xfrm>
            <a:off x="-1556238" y="1925488"/>
            <a:ext cx="138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 = h(</a:t>
            </a:r>
            <a:r>
              <a:rPr lang="en-US" altLang="ko-KR" dirty="0" err="1"/>
              <a:t>x,z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37F8F79-2213-4591-BEBD-6DEC2D90945A}"/>
              </a:ext>
            </a:extLst>
          </p:cNvPr>
          <p:cNvSpPr/>
          <p:nvPr/>
        </p:nvSpPr>
        <p:spPr>
          <a:xfrm>
            <a:off x="-1213339" y="1556238"/>
            <a:ext cx="272561" cy="272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0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90D312-83A5-467E-AB18-8E143ECA4144}"/>
              </a:ext>
            </a:extLst>
          </p:cNvPr>
          <p:cNvSpPr txBox="1"/>
          <p:nvPr/>
        </p:nvSpPr>
        <p:spPr>
          <a:xfrm>
            <a:off x="-1696916" y="1600199"/>
            <a:ext cx="1696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바꾸기 싫으면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Raw </a:t>
            </a:r>
            <a:r>
              <a:rPr lang="en-US" altLang="ko-KR" dirty="0" err="1"/>
              <a:t>iamge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130979-AF0D-4721-A2F6-E57D3DEB4D17}"/>
              </a:ext>
            </a:extLst>
          </p:cNvPr>
          <p:cNvCxnSpPr/>
          <p:nvPr/>
        </p:nvCxnSpPr>
        <p:spPr>
          <a:xfrm flipV="1">
            <a:off x="782515" y="1389185"/>
            <a:ext cx="2286000" cy="60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48D73C-D2F8-48AF-9AAF-D79B7EAFB72E}"/>
              </a:ext>
            </a:extLst>
          </p:cNvPr>
          <p:cNvSpPr txBox="1"/>
          <p:nvPr/>
        </p:nvSpPr>
        <p:spPr>
          <a:xfrm>
            <a:off x="3297115" y="1266092"/>
            <a:ext cx="186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Unsigned int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352D5-749E-4F5D-86E0-818BA9FFFA74}"/>
              </a:ext>
            </a:extLst>
          </p:cNvPr>
          <p:cNvSpPr txBox="1"/>
          <p:nvPr/>
        </p:nvSpPr>
        <p:spPr>
          <a:xfrm>
            <a:off x="3011365" y="3200373"/>
            <a:ext cx="3767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픽셀당 월드에선 </a:t>
            </a:r>
            <a:r>
              <a:rPr lang="en-US" altLang="ko-KR" sz="1400" dirty="0"/>
              <a:t>~(</a:t>
            </a:r>
            <a:r>
              <a:rPr lang="ko-KR" altLang="en-US" sz="1400" dirty="0"/>
              <a:t>길이</a:t>
            </a:r>
            <a:r>
              <a:rPr lang="en-US" altLang="ko-KR" sz="1400" dirty="0"/>
              <a:t>)~</a:t>
            </a:r>
            <a:r>
              <a:rPr lang="ko-KR" altLang="en-US" sz="1400" dirty="0"/>
              <a:t>야</a:t>
            </a:r>
            <a:r>
              <a:rPr lang="en-US" altLang="ko-KR" sz="1400" dirty="0"/>
              <a:t>, </a:t>
            </a:r>
            <a:r>
              <a:rPr lang="ko-KR" altLang="en-US" sz="1400" dirty="0"/>
              <a:t>보폭의 느낌</a:t>
            </a:r>
            <a:r>
              <a:rPr lang="en-US" altLang="ko-KR" sz="1400" dirty="0"/>
              <a:t>?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0DC0F9A-4A18-438F-AFE4-E66765A9108B}"/>
              </a:ext>
            </a:extLst>
          </p:cNvPr>
          <p:cNvCxnSpPr/>
          <p:nvPr/>
        </p:nvCxnSpPr>
        <p:spPr>
          <a:xfrm>
            <a:off x="4651131" y="4413738"/>
            <a:ext cx="404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1FA76D-B2E9-42FA-91AE-75DD401E11F3}"/>
              </a:ext>
            </a:extLst>
          </p:cNvPr>
          <p:cNvCxnSpPr/>
          <p:nvPr/>
        </p:nvCxnSpPr>
        <p:spPr>
          <a:xfrm>
            <a:off x="4211515" y="4642338"/>
            <a:ext cx="720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BA52F08-FB5D-40A8-A135-6086247E1978}"/>
              </a:ext>
            </a:extLst>
          </p:cNvPr>
          <p:cNvCxnSpPr/>
          <p:nvPr/>
        </p:nvCxnSpPr>
        <p:spPr>
          <a:xfrm>
            <a:off x="5917223" y="4703885"/>
            <a:ext cx="351692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DDF404-C6A0-4DF0-BA41-3BBD11A26A00}"/>
              </a:ext>
            </a:extLst>
          </p:cNvPr>
          <p:cNvSpPr txBox="1"/>
          <p:nvPr/>
        </p:nvSpPr>
        <p:spPr>
          <a:xfrm>
            <a:off x="6418385" y="4888523"/>
            <a:ext cx="32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법선벡터를</a:t>
            </a:r>
            <a:r>
              <a:rPr lang="ko-KR" altLang="en-US" dirty="0"/>
              <a:t> 반환하는 함수</a:t>
            </a:r>
          </a:p>
        </p:txBody>
      </p:sp>
    </p:spTree>
    <p:extLst>
      <p:ext uri="{BB962C8B-B14F-4D97-AF65-F5344CB8AC3E}">
        <p14:creationId xmlns:p14="http://schemas.microsoft.com/office/powerpoint/2010/main" val="102642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B6F0023-A435-41C8-8D93-64E5553E547B}"/>
              </a:ext>
            </a:extLst>
          </p:cNvPr>
          <p:cNvCxnSpPr/>
          <p:nvPr/>
        </p:nvCxnSpPr>
        <p:spPr>
          <a:xfrm>
            <a:off x="4572000" y="4528038"/>
            <a:ext cx="0" cy="17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12B1F3-75DE-40BE-BBCE-C31A74BCF8ED}"/>
              </a:ext>
            </a:extLst>
          </p:cNvPr>
          <p:cNvSpPr txBox="1"/>
          <p:nvPr/>
        </p:nvSpPr>
        <p:spPr>
          <a:xfrm>
            <a:off x="3807069" y="4106008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뒤집는것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294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1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4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DD6EF6-7A54-4D7B-B128-5AF90A378CF4}"/>
              </a:ext>
            </a:extLst>
          </p:cNvPr>
          <p:cNvSpPr txBox="1"/>
          <p:nvPr/>
        </p:nvSpPr>
        <p:spPr>
          <a:xfrm>
            <a:off x="-1635371" y="606669"/>
            <a:ext cx="2338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지형이 너무 크면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캐시에 들어가도록 작게 만들어 주자</a:t>
            </a:r>
          </a:p>
        </p:txBody>
      </p:sp>
    </p:spTree>
    <p:extLst>
      <p:ext uri="{BB962C8B-B14F-4D97-AF65-F5344CB8AC3E}">
        <p14:creationId xmlns:p14="http://schemas.microsoft.com/office/powerpoint/2010/main" val="134799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315</Words>
  <Application>Microsoft Office PowerPoint</Application>
  <PresentationFormat>화면 슬라이드 쇼(4:3)</PresentationFormat>
  <Paragraphs>75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Lucida Sans Unicode</vt:lpstr>
      <vt:lpstr>Office 테마</vt:lpstr>
      <vt:lpstr>Game Programming with DirectX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16</cp:revision>
  <dcterms:created xsi:type="dcterms:W3CDTF">2018-05-27T16:00:16Z</dcterms:created>
  <dcterms:modified xsi:type="dcterms:W3CDTF">2018-06-05T06:58:30Z</dcterms:modified>
</cp:coreProperties>
</file>